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31" Type="http://schemas.openxmlformats.org/officeDocument/2006/relationships/image" Target="../media/image49.png"/><Relationship Id="rId32" Type="http://schemas.openxmlformats.org/officeDocument/2006/relationships/image" Target="../media/image50.png"/><Relationship Id="rId33" Type="http://schemas.openxmlformats.org/officeDocument/2006/relationships/image" Target="../media/image51.png"/><Relationship Id="rId34" Type="http://schemas.openxmlformats.org/officeDocument/2006/relationships/image" Target="../media/image52.png"/><Relationship Id="rId35" Type="http://schemas.openxmlformats.org/officeDocument/2006/relationships/image" Target="../media/image53.png"/><Relationship Id="rId36" Type="http://schemas.openxmlformats.org/officeDocument/2006/relationships/image" Target="../media/image54.png"/><Relationship Id="rId37" Type="http://schemas.openxmlformats.org/officeDocument/2006/relationships/image" Target="../media/image55.png"/><Relationship Id="rId38" Type="http://schemas.openxmlformats.org/officeDocument/2006/relationships/image" Target="../media/image5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38562" y="4188273"/>
            <a:ext cx="10722068" cy="9059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97065" y="1440313"/>
            <a:ext cx="10911937" cy="7436399"/>
            <a:chOff x="6497065" y="1440313"/>
            <a:chExt cx="10911937" cy="743639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7065" y="1440313"/>
              <a:ext cx="10911937" cy="74363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04118" y="1641384"/>
            <a:ext cx="10504421" cy="7002947"/>
            <a:chOff x="6704118" y="1641384"/>
            <a:chExt cx="10504421" cy="70029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4118" y="1641384"/>
              <a:ext cx="10504421" cy="70029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54357" y="270616"/>
            <a:ext cx="395190" cy="5030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03177" y="9157995"/>
            <a:ext cx="5252541" cy="9080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55678" y="269584"/>
            <a:ext cx="394530" cy="5030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722" y="1151392"/>
            <a:ext cx="3656798" cy="5767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1866667"/>
            <a:ext cx="160288" cy="160288"/>
            <a:chOff x="952381" y="1866667"/>
            <a:chExt cx="160288" cy="1602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1866667"/>
              <a:ext cx="160288" cy="1602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73730" y="3138902"/>
            <a:ext cx="9552869" cy="14886"/>
            <a:chOff x="5773730" y="3138902"/>
            <a:chExt cx="9552869" cy="148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3730" y="3138902"/>
              <a:ext cx="9552869" cy="148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76443" y="1260636"/>
            <a:ext cx="9310392" cy="1600280"/>
            <a:chOff x="5676443" y="1260636"/>
            <a:chExt cx="9310392" cy="16002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5699" y="564948"/>
              <a:ext cx="18620784" cy="320056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76443" y="1260636"/>
              <a:ext cx="9310392" cy="16002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76443" y="3309368"/>
            <a:ext cx="9504966" cy="1579287"/>
            <a:chOff x="5676443" y="3309368"/>
            <a:chExt cx="9504966" cy="15792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7042" y="2622807"/>
              <a:ext cx="19009932" cy="315857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76443" y="3309368"/>
              <a:ext cx="9504966" cy="15792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76443" y="5376245"/>
            <a:ext cx="9552869" cy="1592145"/>
            <a:chOff x="5676443" y="5376245"/>
            <a:chExt cx="9552869" cy="15921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3930" y="4684095"/>
              <a:ext cx="19105737" cy="318429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76443" y="5376245"/>
              <a:ext cx="9552869" cy="1592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73730" y="5141025"/>
            <a:ext cx="9552869" cy="14886"/>
            <a:chOff x="5773730" y="5141025"/>
            <a:chExt cx="9552869" cy="148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73730" y="5141025"/>
              <a:ext cx="9552869" cy="148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73730" y="7322568"/>
            <a:ext cx="9552869" cy="14886"/>
            <a:chOff x="5773730" y="7322568"/>
            <a:chExt cx="9552869" cy="148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73730" y="7322568"/>
              <a:ext cx="9552869" cy="148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76443" y="7484904"/>
            <a:ext cx="9495366" cy="1580077"/>
            <a:chOff x="5676443" y="7484904"/>
            <a:chExt cx="9495366" cy="158007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1893" y="6798000"/>
              <a:ext cx="18990733" cy="316015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6443" y="7484904"/>
              <a:ext cx="9495366" cy="15800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9050" y="-297816"/>
            <a:ext cx="13123485" cy="9649900"/>
            <a:chOff x="2649050" y="-297816"/>
            <a:chExt cx="13123485" cy="964990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919497" y="4001054"/>
              <a:ext cx="853038" cy="3815064"/>
              <a:chOff x="14919497" y="4001054"/>
              <a:chExt cx="853038" cy="381506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919497" y="4001054"/>
                <a:ext cx="853038" cy="38150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852723" y="2091911"/>
              <a:ext cx="3919812" cy="2032952"/>
              <a:chOff x="11852723" y="2091911"/>
              <a:chExt cx="3919812" cy="20329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52723" y="2091911"/>
                <a:ext cx="3919812" cy="20329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854097" y="3962959"/>
              <a:ext cx="853038" cy="2022840"/>
              <a:chOff x="11854097" y="3962959"/>
              <a:chExt cx="853038" cy="202284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854097" y="3962959"/>
                <a:ext cx="853038" cy="20228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787323" y="5985799"/>
              <a:ext cx="3919812" cy="2032952"/>
              <a:chOff x="8787323" y="5985799"/>
              <a:chExt cx="3919812" cy="203295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787323" y="5985799"/>
                <a:ext cx="3919812" cy="20329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714450" y="4057195"/>
              <a:ext cx="3919812" cy="2032952"/>
              <a:chOff x="5714450" y="4057195"/>
              <a:chExt cx="3919812" cy="203295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714450" y="4057195"/>
                <a:ext cx="3919812" cy="203295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714450" y="5956152"/>
              <a:ext cx="853038" cy="1502646"/>
              <a:chOff x="5714450" y="5956152"/>
              <a:chExt cx="853038" cy="150264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5714450" y="5956152"/>
                <a:ext cx="853038" cy="150264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649050" y="7319133"/>
              <a:ext cx="3919812" cy="2032952"/>
              <a:chOff x="2649050" y="7319133"/>
              <a:chExt cx="3919812" cy="203295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49050" y="7319133"/>
                <a:ext cx="3919812" cy="203295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649050" y="-297816"/>
              <a:ext cx="853038" cy="7747619"/>
              <a:chOff x="2649050" y="-297816"/>
              <a:chExt cx="853038" cy="774761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2649050" y="-297816"/>
                <a:ext cx="853038" cy="774761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3008108" y="3172353"/>
            <a:ext cx="1669089" cy="191876"/>
            <a:chOff x="13008108" y="3172353"/>
            <a:chExt cx="1669089" cy="1918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3008108" y="3172353"/>
              <a:ext cx="1669089" cy="1918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33184" y="6736304"/>
            <a:ext cx="1669089" cy="191876"/>
            <a:chOff x="9933184" y="6736304"/>
            <a:chExt cx="1669089" cy="19187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9933184" y="6736304"/>
              <a:ext cx="1669089" cy="1918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59612" y="5128193"/>
            <a:ext cx="1669089" cy="191876"/>
            <a:chOff x="6859612" y="5128193"/>
            <a:chExt cx="1669089" cy="1918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6859612" y="5128193"/>
              <a:ext cx="1669089" cy="1918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814685" y="8076095"/>
            <a:ext cx="1669089" cy="191876"/>
            <a:chOff x="3814685" y="8076095"/>
            <a:chExt cx="1669089" cy="19187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3814685" y="8076095"/>
              <a:ext cx="1669089" cy="1918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481700" y="6448223"/>
            <a:ext cx="1714286" cy="1714286"/>
            <a:chOff x="14481700" y="6448223"/>
            <a:chExt cx="1714286" cy="17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81700" y="6448223"/>
              <a:ext cx="1714286" cy="17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223605" y="3387659"/>
            <a:ext cx="1238095" cy="1238095"/>
            <a:chOff x="13223605" y="3387659"/>
            <a:chExt cx="1238095" cy="12380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38229" y="2802283"/>
              <a:ext cx="2476190" cy="2476190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23605" y="3387659"/>
              <a:ext cx="1238095" cy="123809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484057" y="3663250"/>
            <a:ext cx="724996" cy="725007"/>
            <a:chOff x="13484057" y="3663250"/>
            <a:chExt cx="724996" cy="72500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84057" y="3663250"/>
              <a:ext cx="724996" cy="72500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148681" y="5490150"/>
            <a:ext cx="1238095" cy="1238095"/>
            <a:chOff x="10148681" y="5490150"/>
            <a:chExt cx="1238095" cy="123809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63305" y="4904775"/>
              <a:ext cx="2476190" cy="2476190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48681" y="5490150"/>
              <a:ext cx="1238095" cy="123809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412244" y="5813686"/>
            <a:ext cx="701265" cy="642359"/>
            <a:chOff x="10412244" y="5813686"/>
            <a:chExt cx="701265" cy="64235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12244" y="5813686"/>
              <a:ext cx="701265" cy="6423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094856" y="5369126"/>
            <a:ext cx="1238095" cy="1238095"/>
            <a:chOff x="7094856" y="5369126"/>
            <a:chExt cx="1238095" cy="123809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94856" y="5369126"/>
              <a:ext cx="1238095" cy="123809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242542" y="5526336"/>
            <a:ext cx="942723" cy="942723"/>
            <a:chOff x="7242542" y="5526336"/>
            <a:chExt cx="942723" cy="94272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42542" y="5526336"/>
              <a:ext cx="942723" cy="94272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030182" y="6900287"/>
            <a:ext cx="1238095" cy="1238095"/>
            <a:chOff x="4030182" y="6900287"/>
            <a:chExt cx="1238095" cy="123809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44806" y="6314911"/>
              <a:ext cx="2476190" cy="2476190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30182" y="6900287"/>
              <a:ext cx="1238095" cy="123809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280852" y="7203800"/>
            <a:ext cx="676356" cy="676384"/>
            <a:chOff x="4280852" y="7203800"/>
            <a:chExt cx="676356" cy="67638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86820" y="6909754"/>
              <a:ext cx="1352711" cy="1352769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80852" y="7203800"/>
              <a:ext cx="676356" cy="67638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874474" y="6860993"/>
            <a:ext cx="986240" cy="839215"/>
            <a:chOff x="14874474" y="6860993"/>
            <a:chExt cx="986240" cy="83921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874474" y="6860993"/>
              <a:ext cx="986240" cy="839215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674078" y="5655967"/>
            <a:ext cx="1881496" cy="82476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072987" y="4631970"/>
            <a:ext cx="1447305" cy="1872410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554233" y="7309782"/>
            <a:ext cx="2400036" cy="827182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175342" y="6313002"/>
            <a:ext cx="1365021" cy="1855343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322281" y="4263036"/>
            <a:ext cx="2602381" cy="824204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234646" y="3254290"/>
            <a:ext cx="1348564" cy="1863876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678547" y="5320627"/>
            <a:ext cx="2322659" cy="824483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310818" y="4314901"/>
            <a:ext cx="1344907" cy="1872410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173449" y="8071370"/>
            <a:ext cx="2183631" cy="824204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968034" y="415602"/>
            <a:ext cx="4118879" cy="2351083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7657328" y="269584"/>
            <a:ext cx="390403" cy="5030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801" y="-78024"/>
            <a:ext cx="18447104" cy="3305338"/>
            <a:chOff x="-35801" y="-78024"/>
            <a:chExt cx="18447104" cy="33053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801" y="-78024"/>
              <a:ext cx="18447104" cy="33053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8814" y="538167"/>
            <a:ext cx="4083388" cy="23791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2139" y="4406289"/>
            <a:ext cx="6171429" cy="4628571"/>
            <a:chOff x="10712139" y="4406289"/>
            <a:chExt cx="6171429" cy="46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8538" y="2394117"/>
              <a:ext cx="12342857" cy="925714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12139" y="4406289"/>
              <a:ext cx="6171429" cy="46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5260" y="5777617"/>
            <a:ext cx="2214992" cy="1997856"/>
            <a:chOff x="8195260" y="5777617"/>
            <a:chExt cx="2214992" cy="19978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5260" y="5777617"/>
              <a:ext cx="2214992" cy="19978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7232" y="4406289"/>
            <a:ext cx="6641696" cy="4740510"/>
            <a:chOff x="937232" y="4406289"/>
            <a:chExt cx="6641696" cy="47405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074196" y="2345454"/>
              <a:ext cx="13283392" cy="948102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7232" y="4406289"/>
              <a:ext cx="6641696" cy="47405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70585" y="3285432"/>
            <a:ext cx="957728" cy="2727903"/>
            <a:chOff x="5270585" y="3285432"/>
            <a:chExt cx="957728" cy="27279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">
              <a:off x="5270585" y="3285432"/>
              <a:ext cx="957728" cy="27279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58154" y="269584"/>
            <a:ext cx="393209" cy="5030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801" y="-78024"/>
            <a:ext cx="18447104" cy="3305338"/>
            <a:chOff x="-35801" y="-78024"/>
            <a:chExt cx="18447104" cy="33053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801" y="-78024"/>
              <a:ext cx="18447104" cy="33053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940" y="533215"/>
            <a:ext cx="5940546" cy="23940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25337" y="3830977"/>
            <a:ext cx="8584677" cy="5901394"/>
            <a:chOff x="8625337" y="3830977"/>
            <a:chExt cx="8584677" cy="59013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5337" y="3830977"/>
              <a:ext cx="8584677" cy="59013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0701" y="3800901"/>
            <a:ext cx="6171429" cy="2310492"/>
            <a:chOff x="1140701" y="3800901"/>
            <a:chExt cx="6171429" cy="23104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701" y="3800901"/>
              <a:ext cx="6171429" cy="2310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0701" y="7465006"/>
            <a:ext cx="6171429" cy="2267365"/>
            <a:chOff x="1140701" y="7465006"/>
            <a:chExt cx="6171429" cy="22673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0701" y="7465006"/>
              <a:ext cx="6171429" cy="22673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20672" y="6290306"/>
            <a:ext cx="982736" cy="982736"/>
            <a:chOff x="3720672" y="6290306"/>
            <a:chExt cx="982736" cy="9827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720672" y="6290306"/>
              <a:ext cx="982736" cy="9827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57328" y="270615"/>
            <a:ext cx="390568" cy="5030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5554" y="147387"/>
            <a:ext cx="4183068" cy="23890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1258" y="2341060"/>
            <a:ext cx="5017071" cy="3552456"/>
            <a:chOff x="201258" y="2341060"/>
            <a:chExt cx="5017071" cy="35524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258" y="2341060"/>
              <a:ext cx="5017071" cy="35524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33155" y="2341060"/>
            <a:ext cx="5045822" cy="3560123"/>
            <a:chOff x="5433155" y="2341060"/>
            <a:chExt cx="5045822" cy="35601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3155" y="2341060"/>
              <a:ext cx="5045822" cy="356012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54357" y="269584"/>
            <a:ext cx="398657" cy="5030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1258" y="6131192"/>
            <a:ext cx="10277720" cy="3311527"/>
            <a:chOff x="201258" y="6131192"/>
            <a:chExt cx="10277720" cy="33115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258" y="6131192"/>
              <a:ext cx="10277720" cy="33115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2661" y="6138401"/>
            <a:ext cx="10273100" cy="31289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68645" y="3906926"/>
            <a:ext cx="7192124" cy="5090058"/>
            <a:chOff x="10768645" y="3906926"/>
            <a:chExt cx="7192124" cy="50900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68645" y="3906926"/>
              <a:ext cx="7192124" cy="50900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64707" y="2727365"/>
            <a:ext cx="3596062" cy="941068"/>
            <a:chOff x="14364707" y="2727365"/>
            <a:chExt cx="3596062" cy="9410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64707" y="2727365"/>
              <a:ext cx="3596062" cy="94106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91843" y="3045010"/>
            <a:ext cx="3253403" cy="8020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94462" y="2703858"/>
            <a:ext cx="3301251" cy="8020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99995" y="2938422"/>
            <a:ext cx="571609" cy="1979669"/>
            <a:chOff x="13399995" y="2938422"/>
            <a:chExt cx="571609" cy="19796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780000">
              <a:off x="13399995" y="2938422"/>
              <a:ext cx="571609" cy="19796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21039" y="3035486"/>
            <a:ext cx="571609" cy="1979669"/>
            <a:chOff x="15921039" y="3035486"/>
            <a:chExt cx="571609" cy="19796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240000">
              <a:off x="15921039" y="3035486"/>
              <a:ext cx="571609" cy="19796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50" y="1243325"/>
            <a:ext cx="4272208" cy="2355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3587" y="3905114"/>
            <a:ext cx="17437556" cy="4832345"/>
            <a:chOff x="473587" y="3905114"/>
            <a:chExt cx="17437556" cy="48323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587" y="3905114"/>
              <a:ext cx="17437556" cy="483234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7796" y="4342653"/>
            <a:ext cx="16841562" cy="36962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54357" y="269584"/>
            <a:ext cx="397666" cy="5030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46064" y="3579087"/>
            <a:ext cx="7582130" cy="36018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54357" y="270615"/>
            <a:ext cx="397831" cy="5030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2023-07-02T14:16:58Z</dcterms:created>
  <dcterms:modified xsi:type="dcterms:W3CDTF">2023-07-02T14:16:58Z</dcterms:modified>
</cp:coreProperties>
</file>